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2" r:id="rId2"/>
    <p:sldId id="261" r:id="rId3"/>
    <p:sldId id="270" r:id="rId4"/>
    <p:sldId id="260" r:id="rId5"/>
    <p:sldId id="265" r:id="rId6"/>
    <p:sldId id="268" r:id="rId7"/>
    <p:sldId id="269"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5" autoAdjust="0"/>
    <p:restoredTop sz="94660"/>
  </p:normalViewPr>
  <p:slideViewPr>
    <p:cSldViewPr snapToGrid="0">
      <p:cViewPr varScale="1">
        <p:scale>
          <a:sx n="68" d="100"/>
          <a:sy n="68" d="100"/>
        </p:scale>
        <p:origin x="62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10/2/2020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10/2/2020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10/2/2020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ideo" Target="https://www.youtube.com/embed/6XK9IOJh8go" TargetMode="External"/><Relationship Id="rId4" Type="http://schemas.openxmlformats.org/officeDocument/2006/relationships/hyperlink" Target="https://www.youtube.com/watch?v=6XK9IOJh8go"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23636" y="822036"/>
            <a:ext cx="10103509" cy="957827"/>
          </a:xfrm>
        </p:spPr>
        <p:txBody>
          <a:bodyPr>
            <a:normAutofit/>
          </a:bodyPr>
          <a:lstStyle/>
          <a:p>
            <a:pPr algn="ctr"/>
            <a:r>
              <a:rPr lang="en-US" sz="6000" dirty="0"/>
              <a:t>Learning Objective</a:t>
            </a:r>
          </a:p>
        </p:txBody>
      </p:sp>
      <p:sp>
        <p:nvSpPr>
          <p:cNvPr id="4" name="TextBox 3"/>
          <p:cNvSpPr txBox="1"/>
          <p:nvPr/>
        </p:nvSpPr>
        <p:spPr>
          <a:xfrm>
            <a:off x="923635" y="2105892"/>
            <a:ext cx="10103509" cy="523220"/>
          </a:xfrm>
          <a:prstGeom prst="rect">
            <a:avLst/>
          </a:prstGeom>
          <a:noFill/>
        </p:spPr>
        <p:txBody>
          <a:bodyPr wrap="square" rtlCol="0">
            <a:spAutoFit/>
          </a:bodyPr>
          <a:lstStyle/>
          <a:p>
            <a:pPr algn="ctr"/>
            <a:r>
              <a:rPr lang="en-US" sz="2800" dirty="0"/>
              <a:t>To learn what is identity theft and how to protect yourself</a:t>
            </a:r>
          </a:p>
        </p:txBody>
      </p:sp>
      <p:sp>
        <p:nvSpPr>
          <p:cNvPr id="5" name="TextBox 4"/>
          <p:cNvSpPr txBox="1"/>
          <p:nvPr/>
        </p:nvSpPr>
        <p:spPr>
          <a:xfrm>
            <a:off x="1357746" y="3325091"/>
            <a:ext cx="9826417" cy="1569660"/>
          </a:xfrm>
          <a:prstGeom prst="rect">
            <a:avLst/>
          </a:prstGeom>
          <a:noFill/>
        </p:spPr>
        <p:txBody>
          <a:bodyPr wrap="square" rtlCol="0">
            <a:spAutoFit/>
          </a:bodyPr>
          <a:lstStyle/>
          <a:p>
            <a:pPr algn="ctr"/>
            <a:r>
              <a:rPr lang="en-US" sz="3200" dirty="0">
                <a:solidFill>
                  <a:schemeClr val="accent1"/>
                </a:solidFill>
              </a:rPr>
              <a:t>Agenda: </a:t>
            </a:r>
          </a:p>
          <a:p>
            <a:pPr marL="342900" indent="-342900" algn="ctr">
              <a:buAutoNum type="arabicPeriod"/>
            </a:pPr>
            <a:r>
              <a:rPr lang="en-US" sz="3200" dirty="0">
                <a:solidFill>
                  <a:schemeClr val="accent1"/>
                </a:solidFill>
              </a:rPr>
              <a:t>Announcements</a:t>
            </a:r>
          </a:p>
          <a:p>
            <a:pPr marL="342900" indent="-342900" algn="ctr">
              <a:buAutoNum type="arabicPeriod"/>
            </a:pPr>
            <a:r>
              <a:rPr lang="en-US" sz="3200" dirty="0">
                <a:solidFill>
                  <a:schemeClr val="accent1"/>
                </a:solidFill>
              </a:rPr>
              <a:t>Presentation</a:t>
            </a:r>
          </a:p>
        </p:txBody>
      </p:sp>
    </p:spTree>
    <p:extLst>
      <p:ext uri="{BB962C8B-B14F-4D97-AF65-F5344CB8AC3E}">
        <p14:creationId xmlns:p14="http://schemas.microsoft.com/office/powerpoint/2010/main" val="2147509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dirty="0"/>
              <a:t>Announcements</a:t>
            </a:r>
          </a:p>
        </p:txBody>
      </p:sp>
      <p:sp>
        <p:nvSpPr>
          <p:cNvPr id="3" name="Content Placeholder 2"/>
          <p:cNvSpPr>
            <a:spLocks noGrp="1"/>
          </p:cNvSpPr>
          <p:nvPr>
            <p:ph idx="1"/>
          </p:nvPr>
        </p:nvSpPr>
        <p:spPr/>
        <p:txBody>
          <a:bodyPr>
            <a:normAutofit/>
          </a:bodyPr>
          <a:lstStyle/>
          <a:p>
            <a:pPr algn="ctr"/>
            <a:endParaRPr lang="en-US" sz="2800"/>
          </a:p>
          <a:p>
            <a:pPr algn="ctr"/>
            <a:r>
              <a:rPr lang="en-US" sz="2800"/>
              <a:t>Friday, October 9-Monday, October 12- BISD Holiday, ACC still has class on Monday</a:t>
            </a:r>
          </a:p>
          <a:p>
            <a:pPr marL="0" indent="0" algn="ctr">
              <a:buNone/>
            </a:pPr>
            <a:endParaRPr lang="en-US" sz="2800" dirty="0"/>
          </a:p>
        </p:txBody>
      </p:sp>
    </p:spTree>
    <p:extLst>
      <p:ext uri="{BB962C8B-B14F-4D97-AF65-F5344CB8AC3E}">
        <p14:creationId xmlns:p14="http://schemas.microsoft.com/office/powerpoint/2010/main" val="2529855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dirty="0"/>
              <a:t>Announcements</a:t>
            </a:r>
          </a:p>
        </p:txBody>
      </p:sp>
      <p:pic>
        <p:nvPicPr>
          <p:cNvPr id="4" name="6XK9IOJh8go"/>
          <p:cNvPicPr>
            <a:picLocks noGrp="1" noRot="1" noChangeAspect="1"/>
          </p:cNvPicPr>
          <p:nvPr>
            <p:ph idx="1"/>
            <a:videoFile r:link="rId1"/>
          </p:nvPr>
        </p:nvPicPr>
        <p:blipFill>
          <a:blip r:embed="rId3"/>
          <a:stretch>
            <a:fillRect/>
          </a:stretch>
        </p:blipFill>
        <p:spPr>
          <a:xfrm>
            <a:off x="490194" y="480291"/>
            <a:ext cx="11500701" cy="4676171"/>
          </a:xfrm>
          <a:prstGeom prst="rect">
            <a:avLst/>
          </a:prstGeom>
        </p:spPr>
      </p:pic>
      <p:sp>
        <p:nvSpPr>
          <p:cNvPr id="3" name="TextBox 2">
            <a:extLst>
              <a:ext uri="{FF2B5EF4-FFF2-40B4-BE49-F238E27FC236}">
                <a16:creationId xmlns:a16="http://schemas.microsoft.com/office/drawing/2014/main" id="{E77DA6D7-C868-440C-BD9F-C3B89F9FE765}"/>
              </a:ext>
            </a:extLst>
          </p:cNvPr>
          <p:cNvSpPr txBox="1"/>
          <p:nvPr/>
        </p:nvSpPr>
        <p:spPr>
          <a:xfrm>
            <a:off x="1706252" y="5627802"/>
            <a:ext cx="8672659" cy="369332"/>
          </a:xfrm>
          <a:prstGeom prst="rect">
            <a:avLst/>
          </a:prstGeom>
          <a:noFill/>
        </p:spPr>
        <p:txBody>
          <a:bodyPr wrap="square" rtlCol="0">
            <a:spAutoFit/>
          </a:bodyPr>
          <a:lstStyle/>
          <a:p>
            <a:r>
              <a:rPr lang="en-US" dirty="0">
                <a:hlinkClick r:id="rId4"/>
              </a:rPr>
              <a:t>https://www.youtube.com/watch?v=6XK9IOJh8go</a:t>
            </a:r>
            <a:endParaRPr lang="en-US" dirty="0"/>
          </a:p>
        </p:txBody>
      </p:sp>
    </p:spTree>
    <p:extLst>
      <p:ext uri="{BB962C8B-B14F-4D97-AF65-F5344CB8AC3E}">
        <p14:creationId xmlns:p14="http://schemas.microsoft.com/office/powerpoint/2010/main" val="1381660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4943" y="1274410"/>
            <a:ext cx="10963563" cy="2092881"/>
          </a:xfrm>
          <a:prstGeom prst="rect">
            <a:avLst/>
          </a:prstGeom>
        </p:spPr>
        <p:txBody>
          <a:bodyPr wrap="square">
            <a:spAutoFit/>
          </a:bodyPr>
          <a:lstStyle/>
          <a:p>
            <a:pPr algn="ctr"/>
            <a:r>
              <a:rPr lang="en-US" sz="2600" dirty="0"/>
              <a:t>Identity theft is when a person steals your personal information including your name, Social Security number, birthdate, or bank information and use it to commit fraud. Thieves can use this information to open credit cards in your name</a:t>
            </a:r>
          </a:p>
          <a:p>
            <a:pPr algn="ctr"/>
            <a:r>
              <a:rPr lang="en-US" sz="2600" dirty="0"/>
              <a:t>Even high school students can fall prey to identity thieves. </a:t>
            </a:r>
          </a:p>
        </p:txBody>
      </p:sp>
      <p:sp>
        <p:nvSpPr>
          <p:cNvPr id="4" name="Rectangle 3"/>
          <p:cNvSpPr/>
          <p:nvPr/>
        </p:nvSpPr>
        <p:spPr>
          <a:xfrm>
            <a:off x="955962" y="504969"/>
            <a:ext cx="10141527" cy="769441"/>
          </a:xfrm>
          <a:prstGeom prst="rect">
            <a:avLst/>
          </a:prstGeom>
        </p:spPr>
        <p:txBody>
          <a:bodyPr wrap="square">
            <a:spAutoFit/>
          </a:bodyPr>
          <a:lstStyle/>
          <a:p>
            <a:pPr algn="ctr"/>
            <a:r>
              <a:rPr lang="en-US" sz="4400" dirty="0">
                <a:solidFill>
                  <a:schemeClr val="accent1"/>
                </a:solidFill>
              </a:rPr>
              <a:t>What is Identity Theft?</a:t>
            </a:r>
          </a:p>
        </p:txBody>
      </p:sp>
      <p:pic>
        <p:nvPicPr>
          <p:cNvPr id="6" name="Picture 5"/>
          <p:cNvPicPr>
            <a:picLocks noChangeAspect="1"/>
          </p:cNvPicPr>
          <p:nvPr/>
        </p:nvPicPr>
        <p:blipFill>
          <a:blip r:embed="rId2"/>
          <a:stretch>
            <a:fillRect/>
          </a:stretch>
        </p:blipFill>
        <p:spPr>
          <a:xfrm>
            <a:off x="3648360" y="3367291"/>
            <a:ext cx="5237021" cy="3384491"/>
          </a:xfrm>
          <a:prstGeom prst="rect">
            <a:avLst/>
          </a:prstGeom>
        </p:spPr>
      </p:pic>
    </p:spTree>
    <p:extLst>
      <p:ext uri="{BB962C8B-B14F-4D97-AF65-F5344CB8AC3E}">
        <p14:creationId xmlns:p14="http://schemas.microsoft.com/office/powerpoint/2010/main" val="2691235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4943" y="1274410"/>
            <a:ext cx="10963563" cy="3108543"/>
          </a:xfrm>
          <a:prstGeom prst="rect">
            <a:avLst/>
          </a:prstGeom>
        </p:spPr>
        <p:txBody>
          <a:bodyPr wrap="square">
            <a:spAutoFit/>
          </a:bodyPr>
          <a:lstStyle/>
          <a:p>
            <a:pPr marL="514350" indent="-514350" algn="ctr">
              <a:buAutoNum type="arabicPeriod"/>
            </a:pPr>
            <a:r>
              <a:rPr lang="en-US" sz="4000" dirty="0"/>
              <a:t>Practice Online Safety</a:t>
            </a:r>
          </a:p>
          <a:p>
            <a:pPr marL="457200" indent="-457200" algn="ctr">
              <a:buFont typeface="Wingdings" panose="05000000000000000000" pitchFamily="2" charset="2"/>
              <a:buChar char="Ø"/>
            </a:pPr>
            <a:r>
              <a:rPr lang="en-US" sz="2600" dirty="0"/>
              <a:t>Do not list personal information on social media, such as your birthday, full name, address, or even the name of your high school. Thieves can use this information to impersonate use. </a:t>
            </a:r>
          </a:p>
          <a:p>
            <a:pPr marL="457200" indent="-457200" algn="ctr">
              <a:buFont typeface="Wingdings" panose="05000000000000000000" pitchFamily="2" charset="2"/>
              <a:buChar char="Ø"/>
            </a:pPr>
            <a:r>
              <a:rPr lang="en-US" sz="2600" dirty="0"/>
              <a:t>Do not download files or open emails you do not recognize.</a:t>
            </a:r>
          </a:p>
          <a:p>
            <a:pPr marL="457200" indent="-457200" algn="ctr">
              <a:buFont typeface="Wingdings" panose="05000000000000000000" pitchFamily="2" charset="2"/>
              <a:buChar char="Ø"/>
            </a:pPr>
            <a:r>
              <a:rPr lang="en-US" sz="2600" dirty="0"/>
              <a:t>Only accept friend requests of people you know in real life. </a:t>
            </a:r>
          </a:p>
          <a:p>
            <a:pPr marL="457200" indent="-457200" algn="ctr">
              <a:buFont typeface="Wingdings" panose="05000000000000000000" pitchFamily="2" charset="2"/>
              <a:buChar char="Ø"/>
            </a:pPr>
            <a:r>
              <a:rPr lang="en-US" sz="2600" dirty="0"/>
              <a:t>Be careful with what photos you post. </a:t>
            </a:r>
          </a:p>
        </p:txBody>
      </p:sp>
      <p:sp>
        <p:nvSpPr>
          <p:cNvPr id="4" name="Rectangle 3"/>
          <p:cNvSpPr/>
          <p:nvPr/>
        </p:nvSpPr>
        <p:spPr>
          <a:xfrm>
            <a:off x="955962" y="504969"/>
            <a:ext cx="10141527" cy="769441"/>
          </a:xfrm>
          <a:prstGeom prst="rect">
            <a:avLst/>
          </a:prstGeom>
        </p:spPr>
        <p:txBody>
          <a:bodyPr wrap="square">
            <a:spAutoFit/>
          </a:bodyPr>
          <a:lstStyle/>
          <a:p>
            <a:pPr algn="ctr"/>
            <a:r>
              <a:rPr lang="en-US" sz="4400" dirty="0">
                <a:solidFill>
                  <a:schemeClr val="accent1"/>
                </a:solidFill>
              </a:rPr>
              <a:t>What can you do to keep safe</a:t>
            </a:r>
          </a:p>
        </p:txBody>
      </p:sp>
      <p:pic>
        <p:nvPicPr>
          <p:cNvPr id="3" name="Picture 2"/>
          <p:cNvPicPr>
            <a:picLocks noChangeAspect="1"/>
          </p:cNvPicPr>
          <p:nvPr/>
        </p:nvPicPr>
        <p:blipFill>
          <a:blip r:embed="rId2"/>
          <a:stretch>
            <a:fillRect/>
          </a:stretch>
        </p:blipFill>
        <p:spPr>
          <a:xfrm>
            <a:off x="3113806" y="4340402"/>
            <a:ext cx="6029036" cy="2402144"/>
          </a:xfrm>
          <a:prstGeom prst="rect">
            <a:avLst/>
          </a:prstGeom>
        </p:spPr>
      </p:pic>
    </p:spTree>
    <p:extLst>
      <p:ext uri="{BB962C8B-B14F-4D97-AF65-F5344CB8AC3E}">
        <p14:creationId xmlns:p14="http://schemas.microsoft.com/office/powerpoint/2010/main" val="476458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4943" y="1274410"/>
            <a:ext cx="10963563" cy="1908215"/>
          </a:xfrm>
          <a:prstGeom prst="rect">
            <a:avLst/>
          </a:prstGeom>
        </p:spPr>
        <p:txBody>
          <a:bodyPr wrap="square">
            <a:spAutoFit/>
          </a:bodyPr>
          <a:lstStyle/>
          <a:p>
            <a:pPr algn="ctr"/>
            <a:r>
              <a:rPr lang="en-US" sz="4000" dirty="0"/>
              <a:t>2. Protect your Social Security Number SSN</a:t>
            </a:r>
          </a:p>
          <a:p>
            <a:pPr marL="457200" indent="-457200" algn="ctr">
              <a:buFont typeface="Wingdings" panose="05000000000000000000" pitchFamily="2" charset="2"/>
              <a:buChar char="Ø"/>
            </a:pPr>
            <a:r>
              <a:rPr lang="en-US" sz="2600" dirty="0"/>
              <a:t>Do not carry your social security card in your wallet or purse. Lock it up somewhere safe and do not tell anyone your number unless your parents agree. </a:t>
            </a:r>
          </a:p>
        </p:txBody>
      </p:sp>
      <p:sp>
        <p:nvSpPr>
          <p:cNvPr id="4" name="Rectangle 3"/>
          <p:cNvSpPr/>
          <p:nvPr/>
        </p:nvSpPr>
        <p:spPr>
          <a:xfrm>
            <a:off x="955962" y="504969"/>
            <a:ext cx="10141527" cy="769441"/>
          </a:xfrm>
          <a:prstGeom prst="rect">
            <a:avLst/>
          </a:prstGeom>
        </p:spPr>
        <p:txBody>
          <a:bodyPr wrap="square">
            <a:spAutoFit/>
          </a:bodyPr>
          <a:lstStyle/>
          <a:p>
            <a:pPr algn="ctr"/>
            <a:r>
              <a:rPr lang="en-US" sz="4400" dirty="0">
                <a:solidFill>
                  <a:schemeClr val="accent1"/>
                </a:solidFill>
              </a:rPr>
              <a:t>What can you do to keep safe</a:t>
            </a:r>
          </a:p>
        </p:txBody>
      </p:sp>
      <p:pic>
        <p:nvPicPr>
          <p:cNvPr id="6" name="Picture 5"/>
          <p:cNvPicPr>
            <a:picLocks noChangeAspect="1"/>
          </p:cNvPicPr>
          <p:nvPr/>
        </p:nvPicPr>
        <p:blipFill>
          <a:blip r:embed="rId2"/>
          <a:stretch>
            <a:fillRect/>
          </a:stretch>
        </p:blipFill>
        <p:spPr>
          <a:xfrm>
            <a:off x="7167416" y="3182625"/>
            <a:ext cx="4766541" cy="3177694"/>
          </a:xfrm>
          <a:prstGeom prst="rect">
            <a:avLst/>
          </a:prstGeom>
        </p:spPr>
      </p:pic>
    </p:spTree>
    <p:extLst>
      <p:ext uri="{BB962C8B-B14F-4D97-AF65-F5344CB8AC3E}">
        <p14:creationId xmlns:p14="http://schemas.microsoft.com/office/powerpoint/2010/main" val="3529004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4943" y="1274410"/>
            <a:ext cx="10963563" cy="2708434"/>
          </a:xfrm>
          <a:prstGeom prst="rect">
            <a:avLst/>
          </a:prstGeom>
        </p:spPr>
        <p:txBody>
          <a:bodyPr wrap="square">
            <a:spAutoFit/>
          </a:bodyPr>
          <a:lstStyle/>
          <a:p>
            <a:pPr algn="ctr"/>
            <a:r>
              <a:rPr lang="en-US" sz="4000" dirty="0"/>
              <a:t>3. Create Strong Passwords</a:t>
            </a:r>
          </a:p>
          <a:p>
            <a:pPr marL="457200" indent="-457200" algn="ctr">
              <a:buFont typeface="Wingdings" panose="05000000000000000000" pitchFamily="2" charset="2"/>
              <a:buChar char="Ø"/>
            </a:pPr>
            <a:r>
              <a:rPr lang="en-US" sz="2600" dirty="0"/>
              <a:t>With all your social media sites or online shops, create strong passwords that cannot be guessed. If your Amazon password is your dog’s name, but on Instagram you mentioned your dog, you have just opened your self up to Identity Theft. </a:t>
            </a:r>
          </a:p>
          <a:p>
            <a:pPr marL="457200" indent="-457200" algn="ctr">
              <a:buFont typeface="Wingdings" panose="05000000000000000000" pitchFamily="2" charset="2"/>
              <a:buChar char="Ø"/>
            </a:pPr>
            <a:r>
              <a:rPr lang="en-US" sz="2600" dirty="0"/>
              <a:t>With all passwords, select a mix of letters and numbers. </a:t>
            </a:r>
          </a:p>
        </p:txBody>
      </p:sp>
      <p:sp>
        <p:nvSpPr>
          <p:cNvPr id="4" name="Rectangle 3"/>
          <p:cNvSpPr/>
          <p:nvPr/>
        </p:nvSpPr>
        <p:spPr>
          <a:xfrm>
            <a:off x="955962" y="504969"/>
            <a:ext cx="10141527" cy="769441"/>
          </a:xfrm>
          <a:prstGeom prst="rect">
            <a:avLst/>
          </a:prstGeom>
        </p:spPr>
        <p:txBody>
          <a:bodyPr wrap="square">
            <a:spAutoFit/>
          </a:bodyPr>
          <a:lstStyle/>
          <a:p>
            <a:pPr algn="ctr"/>
            <a:r>
              <a:rPr lang="en-US" sz="4400" dirty="0">
                <a:solidFill>
                  <a:schemeClr val="accent1"/>
                </a:solidFill>
              </a:rPr>
              <a:t>What can you do to keep safe</a:t>
            </a:r>
          </a:p>
        </p:txBody>
      </p:sp>
      <p:pic>
        <p:nvPicPr>
          <p:cNvPr id="5" name="Picture 4"/>
          <p:cNvPicPr>
            <a:picLocks noChangeAspect="1"/>
          </p:cNvPicPr>
          <p:nvPr/>
        </p:nvPicPr>
        <p:blipFill>
          <a:blip r:embed="rId2"/>
          <a:stretch>
            <a:fillRect/>
          </a:stretch>
        </p:blipFill>
        <p:spPr>
          <a:xfrm>
            <a:off x="955962" y="4288126"/>
            <a:ext cx="3028950" cy="1514475"/>
          </a:xfrm>
          <a:prstGeom prst="rect">
            <a:avLst/>
          </a:prstGeom>
        </p:spPr>
      </p:pic>
    </p:spTree>
    <p:extLst>
      <p:ext uri="{BB962C8B-B14F-4D97-AF65-F5344CB8AC3E}">
        <p14:creationId xmlns:p14="http://schemas.microsoft.com/office/powerpoint/2010/main" val="1584831424"/>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305</TotalTime>
  <Words>300</Words>
  <Application>Microsoft Office PowerPoint</Application>
  <PresentationFormat>Widescreen</PresentationFormat>
  <Paragraphs>26</Paragraphs>
  <Slides>7</Slides>
  <Notes>0</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Gill Sans MT</vt:lpstr>
      <vt:lpstr>Wingdings</vt:lpstr>
      <vt:lpstr>Gallery</vt:lpstr>
      <vt:lpstr>Learning Objective</vt:lpstr>
      <vt:lpstr>Announcements</vt:lpstr>
      <vt:lpstr>Announcements</vt:lpstr>
      <vt:lpstr>PowerPoint Presentation</vt:lpstr>
      <vt:lpstr>PowerPoint Presentation</vt:lpstr>
      <vt:lpstr>PowerPoint Presentation</vt:lpstr>
      <vt:lpstr>PowerPoint Presentation</vt:lpstr>
    </vt:vector>
  </TitlesOfParts>
  <Company>BISD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Aid policies:  Satisfaction Academic Progress (SAP)</dc:title>
  <dc:creator>Joshua Gordon</dc:creator>
  <cp:lastModifiedBy>Joshua Gordon</cp:lastModifiedBy>
  <cp:revision>23</cp:revision>
  <dcterms:created xsi:type="dcterms:W3CDTF">2019-01-25T14:35:17Z</dcterms:created>
  <dcterms:modified xsi:type="dcterms:W3CDTF">2020-10-02T13:00:40Z</dcterms:modified>
</cp:coreProperties>
</file>